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327" r:id="rId2"/>
    <p:sldId id="330" r:id="rId3"/>
    <p:sldId id="331" r:id="rId4"/>
    <p:sldId id="332" r:id="rId5"/>
    <p:sldId id="298" r:id="rId6"/>
    <p:sldId id="262" r:id="rId7"/>
    <p:sldId id="263" r:id="rId8"/>
    <p:sldId id="299" r:id="rId9"/>
    <p:sldId id="302" r:id="rId10"/>
    <p:sldId id="264" r:id="rId11"/>
    <p:sldId id="266" r:id="rId12"/>
    <p:sldId id="265" r:id="rId13"/>
    <p:sldId id="276" r:id="rId14"/>
    <p:sldId id="303" r:id="rId15"/>
    <p:sldId id="293" r:id="rId16"/>
    <p:sldId id="277" r:id="rId17"/>
    <p:sldId id="284" r:id="rId18"/>
    <p:sldId id="269" r:id="rId19"/>
    <p:sldId id="304" r:id="rId20"/>
    <p:sldId id="305" r:id="rId21"/>
    <p:sldId id="307" r:id="rId22"/>
    <p:sldId id="306" r:id="rId23"/>
    <p:sldId id="308" r:id="rId24"/>
    <p:sldId id="270" r:id="rId25"/>
    <p:sldId id="309" r:id="rId26"/>
    <p:sldId id="310" r:id="rId27"/>
    <p:sldId id="311" r:id="rId28"/>
    <p:sldId id="312" r:id="rId29"/>
    <p:sldId id="314" r:id="rId30"/>
    <p:sldId id="313" r:id="rId31"/>
    <p:sldId id="315" r:id="rId32"/>
    <p:sldId id="316" r:id="rId33"/>
    <p:sldId id="317" r:id="rId34"/>
    <p:sldId id="294" r:id="rId35"/>
    <p:sldId id="296" r:id="rId36"/>
    <p:sldId id="318" r:id="rId37"/>
    <p:sldId id="319" r:id="rId38"/>
    <p:sldId id="321" r:id="rId39"/>
    <p:sldId id="322" r:id="rId40"/>
    <p:sldId id="323" r:id="rId41"/>
    <p:sldId id="324" r:id="rId42"/>
    <p:sldId id="288" r:id="rId43"/>
    <p:sldId id="289" r:id="rId44"/>
    <p:sldId id="320" r:id="rId45"/>
    <p:sldId id="274" r:id="rId46"/>
    <p:sldId id="275" r:id="rId47"/>
    <p:sldId id="329" r:id="rId48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28"/>
    <p:restoredTop sz="85169"/>
  </p:normalViewPr>
  <p:slideViewPr>
    <p:cSldViewPr snapToGrid="0" snapToObjects="1">
      <p:cViewPr varScale="1">
        <p:scale>
          <a:sx n="72" d="100"/>
          <a:sy n="72" d="100"/>
        </p:scale>
        <p:origin x="137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commentAuthors" Target="commentAuthor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t>2</a:t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sites’ names start with `KSC`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'KSC'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drone ship.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t>3</a:t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records which will display the month names,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succesful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ground pad ,booster versions,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months in year 2017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t>4</a:t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 panose="020F0502020204030204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/>
          <p:cNvSpPr txBox="1"/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 panose="020F0502020204030204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1357</Words>
  <Application>Microsoft Office PowerPoint</Application>
  <PresentationFormat>Geniş ekran</PresentationFormat>
  <Paragraphs>233</Paragraphs>
  <Slides>47</Slides>
  <Notes>4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Doruk SEZER</cp:lastModifiedBy>
  <cp:revision>203</cp:revision>
  <dcterms:created xsi:type="dcterms:W3CDTF">2021-04-29T18:58:00Z</dcterms:created>
  <dcterms:modified xsi:type="dcterms:W3CDTF">2025-11-04T13:28:07Z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0E727723E82C4F14A8E830ACEBE87183</vt:lpwstr>
  </property>
  <property fmtid="{D5CDD505-2E9C-101B-9397-08002B2CF9AE}" pid="4" name="KSOProductBuildVer">
    <vt:lpwstr>1033-11.2.0.11156</vt:lpwstr>
  </property>
</Properties>
</file>